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821" r:id="rId2"/>
  </p:sldMasterIdLst>
  <p:notesMasterIdLst>
    <p:notesMasterId r:id="rId4"/>
  </p:notesMasterIdLst>
  <p:sldIdLst>
    <p:sldId id="256" r:id="rId3"/>
  </p:sldIdLst>
  <p:sldSz cx="6858000" cy="9906000" type="A4"/>
  <p:notesSz cx="7034213" cy="101647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CC3399"/>
    <a:srgbClr val="FEDEF9"/>
    <a:srgbClr val="D60093"/>
    <a:srgbClr val="CC00CC"/>
    <a:srgbClr val="FED6F5"/>
    <a:srgbClr val="FCB2F0"/>
    <a:srgbClr val="F60EBF"/>
    <a:srgbClr val="3B0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00" d="100"/>
          <a:sy n="100" d="100"/>
        </p:scale>
        <p:origin x="1694" y="-109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48767" cy="510283"/>
          </a:xfrm>
          <a:prstGeom prst="rect">
            <a:avLst/>
          </a:prstGeom>
        </p:spPr>
        <p:txBody>
          <a:bodyPr vert="horz" lIns="94723" tIns="47361" rIns="94723" bIns="4736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83789" y="0"/>
            <a:ext cx="3048766" cy="510283"/>
          </a:xfrm>
          <a:prstGeom prst="rect">
            <a:avLst/>
          </a:prstGeom>
        </p:spPr>
        <p:txBody>
          <a:bodyPr vert="horz" lIns="94723" tIns="47361" rIns="94723" bIns="47361" rtlCol="0"/>
          <a:lstStyle>
            <a:lvl1pPr algn="r">
              <a:defRPr sz="1200"/>
            </a:lvl1pPr>
          </a:lstStyle>
          <a:p>
            <a:fld id="{BE0ECCB5-BF99-48D9-8F90-6D17F213BD5C}" type="datetimeFigureOut">
              <a:rPr kumimoji="1" lang="ja-JP" altLang="en-US" smtClean="0"/>
              <a:t>2026/1/14</a:t>
            </a:fld>
            <a:endParaRPr kumimoji="1" lang="ja-JP" altLang="en-US"/>
          </a:p>
        </p:txBody>
      </p:sp>
      <p:sp>
        <p:nvSpPr>
          <p:cNvPr id="4" name="スライド イメージ プレースホルダー 3"/>
          <p:cNvSpPr>
            <a:spLocks noGrp="1" noRot="1" noChangeAspect="1"/>
          </p:cNvSpPr>
          <p:nvPr>
            <p:ph type="sldImg" idx="2"/>
          </p:nvPr>
        </p:nvSpPr>
        <p:spPr>
          <a:xfrm>
            <a:off x="2330450" y="1271588"/>
            <a:ext cx="2373313" cy="3429000"/>
          </a:xfrm>
          <a:prstGeom prst="rect">
            <a:avLst/>
          </a:prstGeom>
          <a:noFill/>
          <a:ln w="12700">
            <a:solidFill>
              <a:prstClr val="black"/>
            </a:solidFill>
          </a:ln>
        </p:spPr>
        <p:txBody>
          <a:bodyPr vert="horz" lIns="94723" tIns="47361" rIns="94723" bIns="47361" rtlCol="0" anchor="ctr"/>
          <a:lstStyle/>
          <a:p>
            <a:endParaRPr lang="ja-JP" altLang="en-US"/>
          </a:p>
        </p:txBody>
      </p:sp>
      <p:sp>
        <p:nvSpPr>
          <p:cNvPr id="5" name="ノート プレースホルダー 4"/>
          <p:cNvSpPr>
            <a:spLocks noGrp="1"/>
          </p:cNvSpPr>
          <p:nvPr>
            <p:ph type="body" sz="quarter" idx="3"/>
          </p:nvPr>
        </p:nvSpPr>
        <p:spPr>
          <a:xfrm>
            <a:off x="702925" y="4891844"/>
            <a:ext cx="5628365" cy="4002119"/>
          </a:xfrm>
          <a:prstGeom prst="rect">
            <a:avLst/>
          </a:prstGeom>
        </p:spPr>
        <p:txBody>
          <a:bodyPr vert="horz" lIns="94723" tIns="47361" rIns="94723" bIns="4736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654480"/>
            <a:ext cx="3048767" cy="510283"/>
          </a:xfrm>
          <a:prstGeom prst="rect">
            <a:avLst/>
          </a:prstGeom>
        </p:spPr>
        <p:txBody>
          <a:bodyPr vert="horz" lIns="94723" tIns="47361" rIns="94723" bIns="4736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83789" y="9654480"/>
            <a:ext cx="3048766" cy="510283"/>
          </a:xfrm>
          <a:prstGeom prst="rect">
            <a:avLst/>
          </a:prstGeom>
        </p:spPr>
        <p:txBody>
          <a:bodyPr vert="horz" lIns="94723" tIns="47361" rIns="94723" bIns="47361" rtlCol="0" anchor="b"/>
          <a:lstStyle>
            <a:lvl1pPr algn="r">
              <a:defRPr sz="1200"/>
            </a:lvl1pPr>
          </a:lstStyle>
          <a:p>
            <a:fld id="{FECD6C22-97CB-4ECC-9DD3-8C0C34641068}" type="slidenum">
              <a:rPr kumimoji="1" lang="ja-JP" altLang="en-US" smtClean="0"/>
              <a:t>‹#›</a:t>
            </a:fld>
            <a:endParaRPr kumimoji="1" lang="ja-JP" altLang="en-US"/>
          </a:p>
        </p:txBody>
      </p:sp>
    </p:spTree>
    <p:extLst>
      <p:ext uri="{BB962C8B-B14F-4D97-AF65-F5344CB8AC3E}">
        <p14:creationId xmlns:p14="http://schemas.microsoft.com/office/powerpoint/2010/main" val="9138873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CD6C22-97CB-4ECC-9DD3-8C0C34641068}" type="slidenum">
              <a:rPr kumimoji="1" lang="ja-JP" altLang="en-US" smtClean="0"/>
              <a:t>1</a:t>
            </a:fld>
            <a:endParaRPr kumimoji="1" lang="ja-JP" altLang="en-US"/>
          </a:p>
        </p:txBody>
      </p:sp>
    </p:spTree>
    <p:extLst>
      <p:ext uri="{BB962C8B-B14F-4D97-AF65-F5344CB8AC3E}">
        <p14:creationId xmlns:p14="http://schemas.microsoft.com/office/powerpoint/2010/main" val="1504162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2453931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1726694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2772866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155922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62896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38117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1077787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2219478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2728435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2145740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4040221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1547336" y="911354"/>
            <a:ext cx="3922776" cy="75533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606669" y="1586560"/>
            <a:ext cx="5804111" cy="6348316"/>
          </a:xfrm>
        </p:spPr>
        <p:txBody>
          <a:bodyPr anchor="ctr">
            <a:noAutofit/>
          </a:bodyPr>
          <a:lstStyle>
            <a:lvl1pPr algn="ctr">
              <a:defRPr sz="5625" spc="45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1245963" y="8636619"/>
            <a:ext cx="4525523" cy="1072181"/>
          </a:xfrm>
        </p:spPr>
        <p:txBody>
          <a:bodyPr anchor="t">
            <a:normAutofit/>
          </a:bodyPr>
          <a:lstStyle>
            <a:lvl1pPr marL="0" indent="0" algn="ctr">
              <a:lnSpc>
                <a:spcPct val="100000"/>
              </a:lnSpc>
              <a:buNone/>
              <a:defRPr sz="1125" b="1" i="0" cap="all" spc="225"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606669" y="9209314"/>
            <a:ext cx="1310469" cy="503334"/>
          </a:xfrm>
        </p:spPr>
        <p:txBody>
          <a:bodyPr/>
          <a:lstStyle>
            <a:lvl1pPr>
              <a:defRPr baseline="0">
                <a:solidFill>
                  <a:schemeClr val="accent1">
                    <a:lumMod val="50000"/>
                  </a:schemeClr>
                </a:solidFill>
              </a:defRPr>
            </a:lvl1p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a:xfrm>
            <a:off x="2351437" y="9209314"/>
            <a:ext cx="2314575" cy="499483"/>
          </a:xfrm>
        </p:spPr>
        <p:txBody>
          <a:bodyPr/>
          <a:lstStyle>
            <a:lvl1pPr>
              <a:defRPr baseline="0">
                <a:solidFill>
                  <a:schemeClr val="accent1">
                    <a:lumMod val="50000"/>
                  </a:schemeClr>
                </a:solidFill>
              </a:defRPr>
            </a:lvl1pPr>
          </a:lstStyle>
          <a:p>
            <a:endParaRPr kumimoji="1" lang="ja-JP" altLang="en-US"/>
          </a:p>
        </p:txBody>
      </p:sp>
      <p:sp>
        <p:nvSpPr>
          <p:cNvPr id="6" name="Slide Number Placeholder 5"/>
          <p:cNvSpPr>
            <a:spLocks noGrp="1"/>
          </p:cNvSpPr>
          <p:nvPr>
            <p:ph type="sldNum" sz="quarter" idx="12"/>
          </p:nvPr>
        </p:nvSpPr>
        <p:spPr>
          <a:xfrm>
            <a:off x="5100311" y="9209314"/>
            <a:ext cx="1310469" cy="499483"/>
          </a:xfrm>
        </p:spPr>
        <p:txBody>
          <a:bodyPr/>
          <a:lstStyle>
            <a:lvl1pPr>
              <a:defRPr baseline="0">
                <a:solidFill>
                  <a:schemeClr val="accent1">
                    <a:lumMod val="50000"/>
                  </a:schemeClr>
                </a:solidFill>
              </a:defRPr>
            </a:lvl1pPr>
          </a:lstStyle>
          <a:p>
            <a:fld id="{D5772A69-BA41-4B5E-983D-38D600425813}" type="slidenum">
              <a:rPr kumimoji="1" lang="ja-JP" altLang="en-US" smtClean="0"/>
              <a:t>‹#›</a:t>
            </a:fld>
            <a:endParaRPr kumimoji="1" lang="ja-JP" altLang="en-US"/>
          </a:p>
        </p:txBody>
      </p:sp>
      <p:sp>
        <p:nvSpPr>
          <p:cNvPr id="13" name="Rectangle 12"/>
          <p:cNvSpPr/>
          <p:nvPr/>
        </p:nvSpPr>
        <p:spPr>
          <a:xfrm>
            <a:off x="0" y="0"/>
            <a:ext cx="159449" cy="990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159449" cy="990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93346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941818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1" y="0"/>
            <a:ext cx="1583234" cy="9906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1824148" y="1551174"/>
            <a:ext cx="4605227" cy="5871128"/>
          </a:xfrm>
        </p:spPr>
        <p:txBody>
          <a:bodyPr anchor="b">
            <a:normAutofit/>
          </a:bodyPr>
          <a:lstStyle>
            <a:lvl1pPr>
              <a:defRPr sz="4725" spc="450" baseline="0">
                <a:solidFill>
                  <a:schemeClr val="tx2"/>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824149" y="7453019"/>
            <a:ext cx="3947337" cy="1373862"/>
          </a:xfrm>
        </p:spPr>
        <p:txBody>
          <a:bodyPr>
            <a:normAutofit/>
          </a:bodyPr>
          <a:lstStyle>
            <a:lvl1pPr marL="0" indent="0">
              <a:lnSpc>
                <a:spcPct val="100000"/>
              </a:lnSpc>
              <a:buNone/>
              <a:defRPr sz="1125" b="1" i="0" cap="all" spc="225" baseline="0">
                <a:solidFill>
                  <a:schemeClr val="accent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1820558" y="9209314"/>
            <a:ext cx="840345" cy="503334"/>
          </a:xfrm>
        </p:spPr>
        <p:txBody>
          <a:bodyPr/>
          <a:lstStyle>
            <a:lvl1pPr>
              <a:defRPr baseline="0">
                <a:solidFill>
                  <a:schemeClr val="tx2"/>
                </a:solidFill>
              </a:defRPr>
            </a:lvl1p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a:xfrm>
            <a:off x="2969474" y="9209314"/>
            <a:ext cx="2314575" cy="499483"/>
          </a:xfrm>
        </p:spPr>
        <p:txBody>
          <a:bodyPr/>
          <a:lstStyle>
            <a:lvl1pPr>
              <a:defRPr baseline="0">
                <a:solidFill>
                  <a:schemeClr val="tx2"/>
                </a:solidFill>
              </a:defRPr>
            </a:lvl1pPr>
          </a:lstStyle>
          <a:p>
            <a:endParaRPr kumimoji="1" lang="ja-JP" altLang="en-US"/>
          </a:p>
        </p:txBody>
      </p:sp>
      <p:sp>
        <p:nvSpPr>
          <p:cNvPr id="6" name="Slide Number Placeholder 5"/>
          <p:cNvSpPr>
            <a:spLocks noGrp="1"/>
          </p:cNvSpPr>
          <p:nvPr>
            <p:ph type="sldNum" sz="quarter" idx="12"/>
          </p:nvPr>
        </p:nvSpPr>
        <p:spPr>
          <a:xfrm>
            <a:off x="5592619" y="9209314"/>
            <a:ext cx="836756" cy="499483"/>
          </a:xfrm>
        </p:spPr>
        <p:txBody>
          <a:bodyPr/>
          <a:lstStyle>
            <a:lvl1pPr>
              <a:defRPr baseline="0">
                <a:solidFill>
                  <a:schemeClr val="tx2"/>
                </a:solidFill>
              </a:defRPr>
            </a:lvl1pPr>
          </a:lstStyle>
          <a:p>
            <a:fld id="{D5772A69-BA41-4B5E-983D-38D600425813}" type="slidenum">
              <a:rPr kumimoji="1" lang="ja-JP" altLang="en-US" smtClean="0"/>
              <a:t>‹#›</a:t>
            </a:fld>
            <a:endParaRPr kumimoji="1" lang="ja-JP" altLang="en-US"/>
          </a:p>
        </p:txBody>
      </p:sp>
      <p:sp>
        <p:nvSpPr>
          <p:cNvPr id="16" name="Freeform 11"/>
          <p:cNvSpPr/>
          <p:nvPr/>
        </p:nvSpPr>
        <p:spPr bwMode="auto">
          <a:xfrm>
            <a:off x="491840" y="0"/>
            <a:ext cx="926009" cy="9906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1" y="0"/>
            <a:ext cx="1583234" cy="9906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34765094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07231" y="3302000"/>
            <a:ext cx="2695194" cy="522816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739385" y="3302000"/>
            <a:ext cx="2695194" cy="522816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28934930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07232" y="550336"/>
            <a:ext cx="5722144" cy="21573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06374" y="3177250"/>
            <a:ext cx="2708910" cy="913653"/>
          </a:xfrm>
        </p:spPr>
        <p:txBody>
          <a:bodyPr anchor="b">
            <a:noAutofit/>
          </a:bodyPr>
          <a:lstStyle>
            <a:lvl1pPr marL="0" indent="0">
              <a:lnSpc>
                <a:spcPct val="100000"/>
              </a:lnSpc>
              <a:buNone/>
              <a:defRPr sz="1350" b="1" cap="all" spc="113" baseline="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706374" y="4202036"/>
            <a:ext cx="2708910" cy="43281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731549" y="3177250"/>
            <a:ext cx="2708910" cy="913653"/>
          </a:xfrm>
        </p:spPr>
        <p:txBody>
          <a:bodyPr anchor="b">
            <a:noAutofit/>
          </a:bodyPr>
          <a:lstStyle>
            <a:lvl1pPr marL="0" indent="0">
              <a:lnSpc>
                <a:spcPct val="100000"/>
              </a:lnSpc>
              <a:buNone/>
              <a:defRPr sz="1350" b="1" cap="all" spc="113" baseline="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731549" y="4202036"/>
            <a:ext cx="2708910" cy="43281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156631731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521411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453037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17" name="Freeform 11" title="right scallop background shape"/>
          <p:cNvSpPr/>
          <p:nvPr/>
        </p:nvSpPr>
        <p:spPr bwMode="auto">
          <a:xfrm>
            <a:off x="4156770" y="0"/>
            <a:ext cx="2701231" cy="9906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4690060" y="660401"/>
            <a:ext cx="1739315" cy="1728525"/>
          </a:xfrm>
        </p:spPr>
        <p:txBody>
          <a:bodyPr anchor="b">
            <a:normAutofit/>
          </a:bodyPr>
          <a:lstStyle>
            <a:lvl1pPr>
              <a:lnSpc>
                <a:spcPct val="100000"/>
              </a:lnSpc>
              <a:defRPr sz="1350" b="1" i="0" cap="all" spc="169" baseline="0">
                <a:solidFill>
                  <a:schemeClr val="accent1"/>
                </a:solidFill>
                <a:latin typeface="+mn-lt"/>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30341" y="1329433"/>
            <a:ext cx="3464111" cy="72007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690060" y="2515263"/>
            <a:ext cx="1739315" cy="6014904"/>
          </a:xfrm>
        </p:spPr>
        <p:txBody>
          <a:bodyPr>
            <a:normAutofit/>
          </a:bodyPr>
          <a:lstStyle>
            <a:lvl1pPr marL="0" indent="0">
              <a:lnSpc>
                <a:spcPct val="110000"/>
              </a:lnSpc>
              <a:spcBef>
                <a:spcPts val="900"/>
              </a:spcBef>
              <a:buNone/>
              <a:defRPr sz="1050" baseline="0">
                <a:solidFill>
                  <a:schemeClr val="bg2"/>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ja-JP" altLang="en-US"/>
              <a:t>マスター テキストの書式設定</a:t>
            </a:r>
          </a:p>
        </p:txBody>
      </p:sp>
      <p:sp>
        <p:nvSpPr>
          <p:cNvPr id="5" name="Date Placeholder 4"/>
          <p:cNvSpPr>
            <a:spLocks noGrp="1"/>
          </p:cNvSpPr>
          <p:nvPr>
            <p:ph type="dt" sz="half" idx="10"/>
          </p:nvPr>
        </p:nvSpPr>
        <p:spPr>
          <a:xfrm>
            <a:off x="430342" y="9209314"/>
            <a:ext cx="693762" cy="503334"/>
          </a:xfrm>
        </p:spPr>
        <p:txBody>
          <a:bodyPr/>
          <a:lstStyle/>
          <a:p>
            <a:fld id="{452B5A4D-3C38-433F-AF1F-26D770E2B7C5}" type="datetimeFigureOut">
              <a:rPr kumimoji="1" lang="ja-JP" altLang="en-US" smtClean="0"/>
              <a:t>2026/1/14</a:t>
            </a:fld>
            <a:endParaRPr kumimoji="1" lang="ja-JP" altLang="en-US"/>
          </a:p>
        </p:txBody>
      </p:sp>
      <p:sp>
        <p:nvSpPr>
          <p:cNvPr id="6" name="Footer Placeholder 5"/>
          <p:cNvSpPr>
            <a:spLocks noGrp="1"/>
          </p:cNvSpPr>
          <p:nvPr>
            <p:ph type="ftr" sz="quarter" idx="11"/>
          </p:nvPr>
        </p:nvSpPr>
        <p:spPr>
          <a:xfrm>
            <a:off x="1183287" y="9209314"/>
            <a:ext cx="1958726" cy="499483"/>
          </a:xfrm>
        </p:spPr>
        <p:txBody>
          <a:bodyPr/>
          <a:lstStyle/>
          <a:p>
            <a:endParaRPr kumimoji="1" lang="ja-JP" altLang="en-US"/>
          </a:p>
        </p:txBody>
      </p:sp>
      <p:sp>
        <p:nvSpPr>
          <p:cNvPr id="7" name="Slide Number Placeholder 6"/>
          <p:cNvSpPr>
            <a:spLocks noGrp="1"/>
          </p:cNvSpPr>
          <p:nvPr>
            <p:ph type="sldNum" sz="quarter" idx="12"/>
          </p:nvPr>
        </p:nvSpPr>
        <p:spPr>
          <a:xfrm>
            <a:off x="3201195" y="9209314"/>
            <a:ext cx="693257" cy="499483"/>
          </a:xfrm>
        </p:spPr>
        <p:txBody>
          <a:bodyPr/>
          <a:lstStyle/>
          <a:p>
            <a:fld id="{D5772A69-BA41-4B5E-983D-38D600425813}" type="slidenum">
              <a:rPr kumimoji="1" lang="ja-JP" altLang="en-US" smtClean="0"/>
              <a:t>‹#›</a:t>
            </a:fld>
            <a:endParaRPr kumimoji="1" lang="ja-JP" altLang="en-US"/>
          </a:p>
        </p:txBody>
      </p:sp>
      <p:sp>
        <p:nvSpPr>
          <p:cNvPr id="8" name="Rectangle 7"/>
          <p:cNvSpPr/>
          <p:nvPr/>
        </p:nvSpPr>
        <p:spPr>
          <a:xfrm>
            <a:off x="0" y="0"/>
            <a:ext cx="159449"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159449"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6609256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59449" y="2"/>
            <a:ext cx="4137517" cy="9905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11" name="Freeform 11" title="right scallop background shape"/>
          <p:cNvSpPr/>
          <p:nvPr/>
        </p:nvSpPr>
        <p:spPr bwMode="auto">
          <a:xfrm>
            <a:off x="4156770" y="0"/>
            <a:ext cx="2701231" cy="9906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159449"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690060" y="660400"/>
            <a:ext cx="1739316" cy="1728523"/>
          </a:xfrm>
        </p:spPr>
        <p:txBody>
          <a:bodyPr anchor="b">
            <a:normAutofit/>
          </a:bodyPr>
          <a:lstStyle>
            <a:lvl1pPr>
              <a:lnSpc>
                <a:spcPct val="100000"/>
              </a:lnSpc>
              <a:defRPr sz="1350" b="1" i="0" spc="169" baseline="0">
                <a:solidFill>
                  <a:schemeClr val="accent1"/>
                </a:solidFill>
                <a:latin typeface="+mn-lt"/>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4690060" y="2515263"/>
            <a:ext cx="1739316" cy="6014904"/>
          </a:xfrm>
        </p:spPr>
        <p:txBody>
          <a:bodyPr>
            <a:normAutofit/>
          </a:bodyPr>
          <a:lstStyle>
            <a:lvl1pPr marL="0" indent="0">
              <a:lnSpc>
                <a:spcPct val="110000"/>
              </a:lnSpc>
              <a:spcBef>
                <a:spcPts val="900"/>
              </a:spcBef>
              <a:buNone/>
              <a:defRPr sz="1050" baseline="0">
                <a:solidFill>
                  <a:schemeClr val="bg2"/>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ja-JP" altLang="en-US"/>
              <a:t>マスター テキストの書式設定</a:t>
            </a:r>
          </a:p>
        </p:txBody>
      </p:sp>
      <p:sp>
        <p:nvSpPr>
          <p:cNvPr id="5" name="Date Placeholder 4"/>
          <p:cNvSpPr>
            <a:spLocks noGrp="1"/>
          </p:cNvSpPr>
          <p:nvPr>
            <p:ph type="dt" sz="half" idx="10"/>
          </p:nvPr>
        </p:nvSpPr>
        <p:spPr>
          <a:xfrm>
            <a:off x="430847" y="9209314"/>
            <a:ext cx="693257" cy="503334"/>
          </a:xfrm>
        </p:spPr>
        <p:txBody>
          <a:bodyPr/>
          <a:lstStyle/>
          <a:p>
            <a:fld id="{452B5A4D-3C38-433F-AF1F-26D770E2B7C5}" type="datetimeFigureOut">
              <a:rPr kumimoji="1" lang="ja-JP" altLang="en-US" smtClean="0"/>
              <a:t>2026/1/14</a:t>
            </a:fld>
            <a:endParaRPr kumimoji="1" lang="ja-JP" altLang="en-US"/>
          </a:p>
        </p:txBody>
      </p:sp>
      <p:sp>
        <p:nvSpPr>
          <p:cNvPr id="6" name="Footer Placeholder 5"/>
          <p:cNvSpPr>
            <a:spLocks noGrp="1"/>
          </p:cNvSpPr>
          <p:nvPr>
            <p:ph type="ftr" sz="quarter" idx="11"/>
          </p:nvPr>
        </p:nvSpPr>
        <p:spPr>
          <a:xfrm>
            <a:off x="1183287" y="9209314"/>
            <a:ext cx="1958726" cy="499483"/>
          </a:xfrm>
        </p:spPr>
        <p:txBody>
          <a:bodyPr/>
          <a:lstStyle/>
          <a:p>
            <a:endParaRPr kumimoji="1" lang="ja-JP" altLang="en-US"/>
          </a:p>
        </p:txBody>
      </p:sp>
      <p:sp>
        <p:nvSpPr>
          <p:cNvPr id="7" name="Slide Number Placeholder 6"/>
          <p:cNvSpPr>
            <a:spLocks noGrp="1"/>
          </p:cNvSpPr>
          <p:nvPr>
            <p:ph type="sldNum" sz="quarter" idx="12"/>
          </p:nvPr>
        </p:nvSpPr>
        <p:spPr>
          <a:xfrm>
            <a:off x="3192115" y="9209314"/>
            <a:ext cx="710595" cy="499483"/>
          </a:xfrm>
        </p:spPr>
        <p:txBody>
          <a:bodyPr/>
          <a:lstStyle/>
          <a:p>
            <a:fld id="{D5772A69-BA41-4B5E-983D-38D600425813}" type="slidenum">
              <a:rPr kumimoji="1" lang="ja-JP" altLang="en-US" smtClean="0"/>
              <a:t>‹#›</a:t>
            </a:fld>
            <a:endParaRPr kumimoji="1" lang="ja-JP" altLang="en-US"/>
          </a:p>
        </p:txBody>
      </p:sp>
      <p:sp>
        <p:nvSpPr>
          <p:cNvPr id="13" name="Rectangle 12" title="left edge border"/>
          <p:cNvSpPr/>
          <p:nvPr/>
        </p:nvSpPr>
        <p:spPr>
          <a:xfrm>
            <a:off x="0" y="0"/>
            <a:ext cx="159449"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7534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890287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72683" y="552336"/>
            <a:ext cx="1328948" cy="8089472"/>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07231" y="552336"/>
            <a:ext cx="4357138" cy="808947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3169632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D5772A69-BA41-4B5E-983D-38D600425813}" type="slidenum">
              <a:rPr kumimoji="1" lang="ja-JP" altLang="en-US" smtClean="0"/>
              <a:t>‹#›</a:t>
            </a:fld>
            <a:endParaRPr kumimoji="1" lang="ja-JP" altLang="en-US"/>
          </a:p>
        </p:txBody>
      </p:sp>
    </p:spTree>
    <p:extLst>
      <p:ext uri="{BB962C8B-B14F-4D97-AF65-F5344CB8AC3E}">
        <p14:creationId xmlns:p14="http://schemas.microsoft.com/office/powerpoint/2010/main" val="5485291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4068" y="552334"/>
            <a:ext cx="5725307" cy="2155302"/>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04068" y="3302003"/>
            <a:ext cx="5725307" cy="519074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04069" y="9209314"/>
            <a:ext cx="1310469" cy="503334"/>
          </a:xfrm>
          <a:prstGeom prst="rect">
            <a:avLst/>
          </a:prstGeom>
        </p:spPr>
        <p:txBody>
          <a:bodyPr vert="horz" lIns="91440" tIns="45720" rIns="91440" bIns="45720" rtlCol="0" anchor="ctr"/>
          <a:lstStyle>
            <a:lvl1pPr algn="l">
              <a:defRPr sz="750">
                <a:solidFill>
                  <a:schemeClr val="tx1">
                    <a:lumMod val="65000"/>
                    <a:lumOff val="35000"/>
                  </a:schemeClr>
                </a:solidFill>
              </a:defRPr>
            </a:lvl1pPr>
          </a:lstStyle>
          <a:p>
            <a:fld id="{452B5A4D-3C38-433F-AF1F-26D770E2B7C5}" type="datetimeFigureOut">
              <a:rPr kumimoji="1" lang="ja-JP" altLang="en-US" smtClean="0"/>
              <a:t>2026/1/14</a:t>
            </a:fld>
            <a:endParaRPr kumimoji="1" lang="ja-JP" altLang="en-US"/>
          </a:p>
        </p:txBody>
      </p:sp>
      <p:sp>
        <p:nvSpPr>
          <p:cNvPr id="5" name="Footer Placeholder 4"/>
          <p:cNvSpPr>
            <a:spLocks noGrp="1"/>
          </p:cNvSpPr>
          <p:nvPr>
            <p:ph type="ftr" sz="quarter" idx="3"/>
          </p:nvPr>
        </p:nvSpPr>
        <p:spPr>
          <a:xfrm>
            <a:off x="2271713" y="9209314"/>
            <a:ext cx="2314575" cy="499483"/>
          </a:xfrm>
          <a:prstGeom prst="rect">
            <a:avLst/>
          </a:prstGeom>
        </p:spPr>
        <p:txBody>
          <a:bodyPr vert="horz" lIns="91440" tIns="45720" rIns="91440" bIns="45720" rtlCol="0" anchor="ctr"/>
          <a:lstStyle>
            <a:lvl1pPr algn="ctr">
              <a:defRPr sz="75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3464" y="9209314"/>
            <a:ext cx="1585912" cy="499483"/>
          </a:xfrm>
          <a:prstGeom prst="rect">
            <a:avLst/>
          </a:prstGeom>
        </p:spPr>
        <p:txBody>
          <a:bodyPr vert="horz" lIns="91440" tIns="45720" rIns="91440" bIns="45720" rtlCol="0" anchor="ctr"/>
          <a:lstStyle>
            <a:lvl1pPr algn="r">
              <a:defRPr sz="750">
                <a:solidFill>
                  <a:schemeClr val="tx1">
                    <a:lumMod val="65000"/>
                    <a:lumOff val="35000"/>
                  </a:schemeClr>
                </a:solidFill>
              </a:defRPr>
            </a:lvl1pPr>
          </a:lstStyle>
          <a:p>
            <a:fld id="{D5772A69-BA41-4B5E-983D-38D600425813}" type="slidenum">
              <a:rPr kumimoji="1" lang="ja-JP" altLang="en-US" smtClean="0"/>
              <a:t>‹#›</a:t>
            </a:fld>
            <a:endParaRPr kumimoji="1" lang="ja-JP" altLang="en-US"/>
          </a:p>
        </p:txBody>
      </p:sp>
      <p:sp>
        <p:nvSpPr>
          <p:cNvPr id="12" name="Rectangle 11"/>
          <p:cNvSpPr/>
          <p:nvPr/>
        </p:nvSpPr>
        <p:spPr>
          <a:xfrm>
            <a:off x="6698551" y="0"/>
            <a:ext cx="159449"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6698551" y="0"/>
            <a:ext cx="159449"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509318" cy="9906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292805883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l" defTabSz="514350" rtl="0" eaLnBrk="1" latinLnBrk="0" hangingPunct="1">
        <a:lnSpc>
          <a:spcPct val="90000"/>
        </a:lnSpc>
        <a:spcBef>
          <a:spcPct val="0"/>
        </a:spcBef>
        <a:buNone/>
        <a:defRPr kumimoji="1" sz="3825" kern="1200" cap="all" spc="113" baseline="0">
          <a:solidFill>
            <a:schemeClr val="tx2"/>
          </a:solidFill>
          <a:latin typeface="+mj-lt"/>
          <a:ea typeface="+mj-ea"/>
          <a:cs typeface="+mj-cs"/>
        </a:defRPr>
      </a:lvl1pPr>
    </p:titleStyle>
    <p:bodyStyle>
      <a:lvl1pPr marL="171450" indent="-171450" algn="l" defTabSz="514350" rtl="0" eaLnBrk="1" latinLnBrk="0" hangingPunct="1">
        <a:lnSpc>
          <a:spcPct val="110000"/>
        </a:lnSpc>
        <a:spcBef>
          <a:spcPts val="525"/>
        </a:spcBef>
        <a:buClr>
          <a:schemeClr val="tx2"/>
        </a:buClr>
        <a:buFont typeface="Arial" panose="020B0604020202020204" pitchFamily="34" charset="0"/>
        <a:buChar char="•"/>
        <a:defRPr kumimoji="1" sz="1500" kern="1200">
          <a:solidFill>
            <a:schemeClr val="tx1">
              <a:lumMod val="65000"/>
              <a:lumOff val="35000"/>
            </a:schemeClr>
          </a:solidFill>
          <a:latin typeface="+mn-lt"/>
          <a:ea typeface="+mn-ea"/>
          <a:cs typeface="+mn-cs"/>
        </a:defRPr>
      </a:lvl1pPr>
      <a:lvl2pPr marL="514350" indent="-171450" algn="l" defTabSz="514350" rtl="0" eaLnBrk="1" latinLnBrk="0" hangingPunct="1">
        <a:lnSpc>
          <a:spcPct val="110000"/>
        </a:lnSpc>
        <a:spcBef>
          <a:spcPts val="525"/>
        </a:spcBef>
        <a:buClr>
          <a:schemeClr val="tx2"/>
        </a:buClr>
        <a:buFont typeface="Gill Sans MT" panose="020B0502020104020203" pitchFamily="34" charset="0"/>
        <a:buChar char="–"/>
        <a:defRPr kumimoji="1" sz="1350" kern="1200">
          <a:solidFill>
            <a:schemeClr val="tx1">
              <a:lumMod val="65000"/>
              <a:lumOff val="35000"/>
            </a:schemeClr>
          </a:solidFill>
          <a:latin typeface="+mn-lt"/>
          <a:ea typeface="+mn-ea"/>
          <a:cs typeface="+mn-cs"/>
        </a:defRPr>
      </a:lvl2pPr>
      <a:lvl3pPr marL="857250" indent="-171450" algn="l" defTabSz="514350" rtl="0" eaLnBrk="1" latinLnBrk="0" hangingPunct="1">
        <a:lnSpc>
          <a:spcPct val="110000"/>
        </a:lnSpc>
        <a:spcBef>
          <a:spcPts val="525"/>
        </a:spcBef>
        <a:buClr>
          <a:schemeClr val="tx2"/>
        </a:buClr>
        <a:buFont typeface="Arial" panose="020B0604020202020204" pitchFamily="34" charset="0"/>
        <a:buChar char="•"/>
        <a:defRPr kumimoji="1" sz="1200" kern="1200">
          <a:solidFill>
            <a:schemeClr val="tx1">
              <a:lumMod val="65000"/>
              <a:lumOff val="35000"/>
            </a:schemeClr>
          </a:solidFill>
          <a:latin typeface="+mn-lt"/>
          <a:ea typeface="+mn-ea"/>
          <a:cs typeface="+mn-cs"/>
        </a:defRPr>
      </a:lvl3pPr>
      <a:lvl4pPr marL="1200150" indent="-171450" algn="l" defTabSz="514350" rtl="0" eaLnBrk="1" latinLnBrk="0" hangingPunct="1">
        <a:lnSpc>
          <a:spcPct val="110000"/>
        </a:lnSpc>
        <a:spcBef>
          <a:spcPts val="525"/>
        </a:spcBef>
        <a:buClr>
          <a:schemeClr val="tx2"/>
        </a:buClr>
        <a:buFont typeface="Gill Sans MT" panose="020B0502020104020203" pitchFamily="34" charset="0"/>
        <a:buChar char="–"/>
        <a:defRPr kumimoji="1" sz="1050" kern="1200">
          <a:solidFill>
            <a:schemeClr val="tx1">
              <a:lumMod val="65000"/>
              <a:lumOff val="35000"/>
            </a:schemeClr>
          </a:solidFill>
          <a:latin typeface="+mn-lt"/>
          <a:ea typeface="+mn-ea"/>
          <a:cs typeface="+mn-cs"/>
        </a:defRPr>
      </a:lvl4pPr>
      <a:lvl5pPr marL="1543050" indent="-171450" algn="l" defTabSz="514350" rtl="0" eaLnBrk="1" latinLnBrk="0" hangingPunct="1">
        <a:lnSpc>
          <a:spcPct val="110000"/>
        </a:lnSpc>
        <a:spcBef>
          <a:spcPts val="525"/>
        </a:spcBef>
        <a:buClr>
          <a:schemeClr val="tx2"/>
        </a:buClr>
        <a:buFont typeface="Arial" panose="020B0604020202020204" pitchFamily="34" charset="0"/>
        <a:buChar char="•"/>
        <a:defRPr kumimoji="1" sz="1050" kern="1200">
          <a:solidFill>
            <a:schemeClr val="tx1">
              <a:lumMod val="65000"/>
              <a:lumOff val="35000"/>
            </a:schemeClr>
          </a:solidFill>
          <a:latin typeface="+mn-lt"/>
          <a:ea typeface="+mn-ea"/>
          <a:cs typeface="+mn-cs"/>
        </a:defRPr>
      </a:lvl5pPr>
      <a:lvl6pPr marL="1885950" indent="-171450" algn="l" defTabSz="514350" rtl="0" eaLnBrk="1" latinLnBrk="0" hangingPunct="1">
        <a:lnSpc>
          <a:spcPct val="110000"/>
        </a:lnSpc>
        <a:spcBef>
          <a:spcPts val="525"/>
        </a:spcBef>
        <a:buClr>
          <a:schemeClr val="tx2"/>
        </a:buClr>
        <a:buFont typeface="Gill Sans MT" panose="020B0502020104020203" pitchFamily="34" charset="0"/>
        <a:buChar char="–"/>
        <a:defRPr kumimoji="1" sz="1050" kern="1200">
          <a:solidFill>
            <a:schemeClr val="tx1">
              <a:lumMod val="65000"/>
              <a:lumOff val="35000"/>
            </a:schemeClr>
          </a:solidFill>
          <a:latin typeface="+mn-lt"/>
          <a:ea typeface="+mn-ea"/>
          <a:cs typeface="+mn-cs"/>
        </a:defRPr>
      </a:lvl6pPr>
      <a:lvl7pPr marL="2228850" indent="-171450" algn="l" defTabSz="514350" rtl="0" eaLnBrk="1" latinLnBrk="0" hangingPunct="1">
        <a:lnSpc>
          <a:spcPct val="110000"/>
        </a:lnSpc>
        <a:spcBef>
          <a:spcPts val="525"/>
        </a:spcBef>
        <a:buClr>
          <a:schemeClr val="tx2"/>
        </a:buClr>
        <a:buFont typeface="Arial" panose="020B0604020202020204" pitchFamily="34" charset="0"/>
        <a:buChar char="•"/>
        <a:defRPr kumimoji="1" sz="1050" kern="1200">
          <a:solidFill>
            <a:schemeClr val="tx1">
              <a:lumMod val="65000"/>
              <a:lumOff val="35000"/>
            </a:schemeClr>
          </a:solidFill>
          <a:latin typeface="+mn-lt"/>
          <a:ea typeface="+mn-ea"/>
          <a:cs typeface="+mn-cs"/>
        </a:defRPr>
      </a:lvl7pPr>
      <a:lvl8pPr marL="2571750" indent="-171450" algn="l" defTabSz="514350" rtl="0" eaLnBrk="1" latinLnBrk="0" hangingPunct="1">
        <a:lnSpc>
          <a:spcPct val="110000"/>
        </a:lnSpc>
        <a:spcBef>
          <a:spcPts val="525"/>
        </a:spcBef>
        <a:buClr>
          <a:schemeClr val="tx2"/>
        </a:buClr>
        <a:buFont typeface="Gill Sans MT" panose="020B0502020104020203" pitchFamily="34" charset="0"/>
        <a:buChar char="–"/>
        <a:defRPr kumimoji="1" sz="1050" kern="1200" baseline="0">
          <a:solidFill>
            <a:schemeClr val="tx1">
              <a:lumMod val="65000"/>
              <a:lumOff val="35000"/>
            </a:schemeClr>
          </a:solidFill>
          <a:latin typeface="+mn-lt"/>
          <a:ea typeface="+mn-ea"/>
          <a:cs typeface="+mn-cs"/>
        </a:defRPr>
      </a:lvl8pPr>
      <a:lvl9pPr marL="2914650" indent="-171450" algn="l" defTabSz="514350" rtl="0" eaLnBrk="1" latinLnBrk="0" hangingPunct="1">
        <a:lnSpc>
          <a:spcPct val="110000"/>
        </a:lnSpc>
        <a:spcBef>
          <a:spcPts val="525"/>
        </a:spcBef>
        <a:buClr>
          <a:schemeClr val="tx2"/>
        </a:buClr>
        <a:buFont typeface="Arial" panose="020B0604020202020204" pitchFamily="34" charset="0"/>
        <a:buChar char="•"/>
        <a:defRPr kumimoji="1" sz="1050" kern="1200" baseline="0">
          <a:solidFill>
            <a:schemeClr val="tx1">
              <a:lumMod val="65000"/>
              <a:lumOff val="35000"/>
            </a:schemeClr>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infos@kochi-kangokyokai.or.jp"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000">
              <a:srgbClr val="FEDEF9"/>
            </a:gs>
            <a:gs pos="54500">
              <a:srgbClr val="FED6F5"/>
            </a:gs>
            <a:gs pos="100000">
              <a:srgbClr val="FCB2F0"/>
            </a:gs>
          </a:gsLst>
          <a:lin ang="6120000" scaled="1"/>
        </a:gra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6B6FCF2-1316-21FF-41A5-F84D3E3449DB}"/>
              </a:ext>
            </a:extLst>
          </p:cNvPr>
          <p:cNvSpPr txBox="1"/>
          <p:nvPr/>
        </p:nvSpPr>
        <p:spPr>
          <a:xfrm>
            <a:off x="156210" y="377227"/>
            <a:ext cx="6701790" cy="461665"/>
          </a:xfrm>
          <a:prstGeom prst="rect">
            <a:avLst/>
          </a:prstGeom>
          <a:solidFill>
            <a:srgbClr val="D60093"/>
          </a:solidFill>
        </p:spPr>
        <p:txBody>
          <a:bodyPr wrap="square" rtlCol="0">
            <a:spAutoFit/>
          </a:bodyPr>
          <a:lstStyle/>
          <a:p>
            <a:pPr algn="ctr"/>
            <a:r>
              <a:rPr kumimoji="1" lang="ja-JP" altLang="en-US" sz="2000" b="1" dirty="0">
                <a:solidFill>
                  <a:schemeClr val="bg1"/>
                </a:solidFill>
              </a:rPr>
              <a:t>令和７年度</a:t>
            </a:r>
            <a:r>
              <a:rPr kumimoji="1" lang="ja-JP" altLang="en-US" sz="2400" b="1" dirty="0">
                <a:solidFill>
                  <a:schemeClr val="bg1"/>
                </a:solidFill>
              </a:rPr>
              <a:t>高知県看護管理者等ネットワーク会議</a:t>
            </a:r>
          </a:p>
        </p:txBody>
      </p:sp>
      <p:sp>
        <p:nvSpPr>
          <p:cNvPr id="5" name="テキスト ボックス 4">
            <a:extLst>
              <a:ext uri="{FF2B5EF4-FFF2-40B4-BE49-F238E27FC236}">
                <a16:creationId xmlns:a16="http://schemas.microsoft.com/office/drawing/2014/main" id="{54E53448-D0BE-ED4E-8F88-51C5B831DB20}"/>
              </a:ext>
            </a:extLst>
          </p:cNvPr>
          <p:cNvSpPr txBox="1"/>
          <p:nvPr/>
        </p:nvSpPr>
        <p:spPr>
          <a:xfrm>
            <a:off x="896620" y="939874"/>
            <a:ext cx="5742940" cy="1384995"/>
          </a:xfrm>
          <a:prstGeom prst="rect">
            <a:avLst/>
          </a:prstGeom>
          <a:noFill/>
        </p:spPr>
        <p:txBody>
          <a:bodyPr wrap="square" rtlCol="0">
            <a:spAutoFit/>
          </a:bodyPr>
          <a:lstStyle/>
          <a:p>
            <a:r>
              <a:rPr kumimoji="1" lang="ja-JP" altLang="en-US" sz="1200" dirty="0"/>
              <a:t>　高知県は、全国に先行した人口減少や少子高齢化が進展し、保健・医療・介護等のニーズは、今後ますます複雑化・多様化していきます。こうしたニーズに応えることができる質の高い看護を継続的に提供できる体制づくりが求められます。　　　　</a:t>
            </a:r>
            <a:endParaRPr kumimoji="1" lang="en-US" altLang="ja-JP" sz="1200" dirty="0"/>
          </a:p>
          <a:p>
            <a:r>
              <a:rPr kumimoji="1" lang="ja-JP" altLang="en-US" sz="1200" dirty="0"/>
              <a:t>　高知県看護協会では、将来を見据えた取り組みの一環として、県内の看護管理者等のネットワークの充実強化を目指した連絡会議を開催します。今後、本県において、どのような看護の姿を目指し、どのように実現していくのか、皆様と考える機会となれば幸いです。</a:t>
            </a:r>
          </a:p>
        </p:txBody>
      </p:sp>
      <p:sp>
        <p:nvSpPr>
          <p:cNvPr id="6" name="テキスト ボックス 5">
            <a:extLst>
              <a:ext uri="{FF2B5EF4-FFF2-40B4-BE49-F238E27FC236}">
                <a16:creationId xmlns:a16="http://schemas.microsoft.com/office/drawing/2014/main" id="{F18E16FC-22FE-BEC0-A3B7-D7097B0C26B4}"/>
              </a:ext>
            </a:extLst>
          </p:cNvPr>
          <p:cNvSpPr txBox="1"/>
          <p:nvPr/>
        </p:nvSpPr>
        <p:spPr>
          <a:xfrm>
            <a:off x="855980" y="3896006"/>
            <a:ext cx="5887720" cy="4434547"/>
          </a:xfrm>
          <a:prstGeom prst="rect">
            <a:avLst/>
          </a:prstGeom>
          <a:noFill/>
          <a:ln>
            <a:noFill/>
          </a:ln>
        </p:spPr>
        <p:txBody>
          <a:bodyPr wrap="square" rtlCol="0">
            <a:spAutoFit/>
          </a:bodyPr>
          <a:lstStyle/>
          <a:p>
            <a:pPr>
              <a:lnSpc>
                <a:spcPts val="2000"/>
              </a:lnSpc>
            </a:pPr>
            <a:r>
              <a:rPr kumimoji="1" lang="ja-JP" altLang="en-US" sz="1200" dirty="0"/>
              <a:t>１３：３０～　開会　</a:t>
            </a:r>
            <a:endParaRPr kumimoji="1" lang="en-US" altLang="ja-JP" sz="1200" dirty="0"/>
          </a:p>
          <a:p>
            <a:pPr>
              <a:lnSpc>
                <a:spcPts val="2000"/>
              </a:lnSpc>
            </a:pPr>
            <a:r>
              <a:rPr kumimoji="1" lang="ja-JP" altLang="en-US" sz="1200" dirty="0"/>
              <a:t>１３：３５～「高知県における保健医療計画の進捗と看護関連施策」</a:t>
            </a:r>
            <a:endParaRPr kumimoji="1" lang="en-US" altLang="ja-JP" sz="1200" dirty="0"/>
          </a:p>
          <a:p>
            <a:pPr>
              <a:lnSpc>
                <a:spcPts val="2000"/>
              </a:lnSpc>
            </a:pPr>
            <a:r>
              <a:rPr kumimoji="1" lang="ja-JP" altLang="en-US" sz="1200" dirty="0"/>
              <a:t>　　　　　　　　　　　　高知県健康政策部医療政策課長　　高橋　宏和　氏</a:t>
            </a:r>
            <a:endParaRPr kumimoji="1" lang="en-US" altLang="ja-JP" sz="1200" dirty="0"/>
          </a:p>
          <a:p>
            <a:pPr>
              <a:lnSpc>
                <a:spcPts val="2000"/>
              </a:lnSpc>
            </a:pPr>
            <a:r>
              <a:rPr kumimoji="1" lang="ja-JP" altLang="en-US" sz="1200" dirty="0"/>
              <a:t>１４：００～「高知県における看護の現状と看護協会の取り組み」</a:t>
            </a:r>
            <a:endParaRPr kumimoji="1" lang="en-US" altLang="ja-JP" sz="1200" dirty="0"/>
          </a:p>
          <a:p>
            <a:pPr>
              <a:lnSpc>
                <a:spcPts val="2000"/>
              </a:lnSpc>
            </a:pPr>
            <a:r>
              <a:rPr kumimoji="1" lang="ja-JP" altLang="en-US" sz="1200" dirty="0"/>
              <a:t>　　　　　　　　　　　　高知県看護協会長　森下　安子</a:t>
            </a:r>
            <a:endParaRPr kumimoji="1" lang="en-US" altLang="ja-JP" sz="1200" dirty="0"/>
          </a:p>
          <a:p>
            <a:pPr>
              <a:lnSpc>
                <a:spcPts val="2000"/>
              </a:lnSpc>
            </a:pPr>
            <a:r>
              <a:rPr kumimoji="1" lang="ja-JP" altLang="en-US" sz="1200" dirty="0"/>
              <a:t>１４：２０～先駆的な取り組み報告　</a:t>
            </a:r>
            <a:endParaRPr kumimoji="1" lang="en-US" altLang="ja-JP" sz="1200" dirty="0"/>
          </a:p>
          <a:p>
            <a:pPr>
              <a:lnSpc>
                <a:spcPts val="2000"/>
              </a:lnSpc>
            </a:pPr>
            <a:r>
              <a:rPr kumimoji="1" lang="ja-JP" altLang="en-US" sz="1200" dirty="0"/>
              <a:t>　　　　　　　報告①「看護ＤＸの推進」　　</a:t>
            </a:r>
            <a:endParaRPr kumimoji="1" lang="en-US" altLang="ja-JP" sz="1200" dirty="0"/>
          </a:p>
          <a:p>
            <a:pPr>
              <a:lnSpc>
                <a:spcPts val="2000"/>
              </a:lnSpc>
            </a:pPr>
            <a:r>
              <a:rPr kumimoji="1" lang="ja-JP" altLang="en-US" sz="1200" dirty="0"/>
              <a:t>　　　　　　　　　　　報告者：田野病院看護部長　岡本　直樹　氏</a:t>
            </a:r>
            <a:endParaRPr kumimoji="1" lang="en-US" altLang="ja-JP" sz="1200" dirty="0"/>
          </a:p>
          <a:p>
            <a:pPr>
              <a:lnSpc>
                <a:spcPts val="2000"/>
              </a:lnSpc>
            </a:pPr>
            <a:r>
              <a:rPr kumimoji="1" lang="ja-JP" altLang="en-US" sz="1200" dirty="0"/>
              <a:t>　　　　　　　報告②「業務改善の取り組み」</a:t>
            </a:r>
            <a:endParaRPr kumimoji="1" lang="en-US" altLang="ja-JP" sz="1200" dirty="0"/>
          </a:p>
          <a:p>
            <a:pPr algn="dist">
              <a:lnSpc>
                <a:spcPts val="2000"/>
              </a:lnSpc>
            </a:pPr>
            <a:r>
              <a:rPr kumimoji="1" lang="ja-JP" altLang="en-US" sz="1200" dirty="0"/>
              <a:t>　　　　　　　　　　　報告者：</a:t>
            </a:r>
            <a:r>
              <a:rPr kumimoji="1" lang="ja-JP" altLang="en-US" sz="1050" dirty="0"/>
              <a:t>横浜病院看護部統括兼事務長（</a:t>
            </a:r>
            <a:r>
              <a:rPr kumimoji="1" lang="ja-JP" altLang="en-US" sz="900" dirty="0"/>
              <a:t>看護師）</a:t>
            </a:r>
            <a:r>
              <a:rPr kumimoji="1" lang="ja-JP" altLang="en-US" sz="1200" dirty="0"/>
              <a:t>辻野　美樹　氏</a:t>
            </a:r>
            <a:endParaRPr kumimoji="1" lang="en-US" altLang="ja-JP" sz="1200" dirty="0"/>
          </a:p>
          <a:p>
            <a:pPr>
              <a:lnSpc>
                <a:spcPts val="2000"/>
              </a:lnSpc>
            </a:pPr>
            <a:r>
              <a:rPr kumimoji="1" lang="ja-JP" altLang="en-US" sz="1200" dirty="0"/>
              <a:t>　　　　　　質疑応答　　　　　　　　　　　　　　</a:t>
            </a:r>
            <a:endParaRPr kumimoji="1" lang="en-US" altLang="ja-JP" sz="1200" dirty="0"/>
          </a:p>
          <a:p>
            <a:pPr>
              <a:lnSpc>
                <a:spcPts val="2000"/>
              </a:lnSpc>
            </a:pPr>
            <a:r>
              <a:rPr kumimoji="1" lang="ja-JP" altLang="en-US" sz="1200" dirty="0"/>
              <a:t>１５：００～看護協会から連絡</a:t>
            </a:r>
            <a:endParaRPr kumimoji="1" lang="en-US" altLang="ja-JP" sz="1200" dirty="0"/>
          </a:p>
          <a:p>
            <a:pPr>
              <a:lnSpc>
                <a:spcPts val="2000"/>
              </a:lnSpc>
            </a:pPr>
            <a:r>
              <a:rPr kumimoji="1" lang="ja-JP" altLang="en-US" sz="1200" dirty="0"/>
              <a:t>　　　　　　①組織強化に向けた取り組み　　</a:t>
            </a:r>
            <a:endParaRPr kumimoji="1" lang="en-US" altLang="ja-JP" sz="1200" dirty="0"/>
          </a:p>
          <a:p>
            <a:pPr>
              <a:lnSpc>
                <a:spcPts val="2000"/>
              </a:lnSpc>
            </a:pPr>
            <a:r>
              <a:rPr kumimoji="1" lang="ja-JP" altLang="en-US" sz="1200" dirty="0"/>
              <a:t>　　　　　　②令和８年度研修予定</a:t>
            </a:r>
            <a:endParaRPr kumimoji="1" lang="en-US" altLang="ja-JP" sz="1200" dirty="0"/>
          </a:p>
          <a:p>
            <a:pPr>
              <a:lnSpc>
                <a:spcPts val="2000"/>
              </a:lnSpc>
            </a:pPr>
            <a:r>
              <a:rPr kumimoji="1" lang="ja-JP" altLang="en-US" sz="1200" dirty="0"/>
              <a:t>　　　　　　③ナースセンターの就職・復職支援事業等</a:t>
            </a:r>
            <a:endParaRPr kumimoji="1" lang="en-US" altLang="ja-JP" sz="1200" dirty="0"/>
          </a:p>
          <a:p>
            <a:pPr>
              <a:lnSpc>
                <a:spcPts val="2000"/>
              </a:lnSpc>
            </a:pPr>
            <a:r>
              <a:rPr kumimoji="1" lang="ja-JP" altLang="en-US" sz="1200" dirty="0"/>
              <a:t>　　　　　　質疑応答</a:t>
            </a:r>
            <a:endParaRPr kumimoji="1" lang="en-US" altLang="ja-JP" sz="1200" dirty="0"/>
          </a:p>
          <a:p>
            <a:pPr>
              <a:lnSpc>
                <a:spcPts val="2000"/>
              </a:lnSpc>
            </a:pPr>
            <a:r>
              <a:rPr kumimoji="1" lang="ja-JP" altLang="en-US" sz="1200" dirty="0"/>
              <a:t>１５：３０　閉会</a:t>
            </a:r>
            <a:endParaRPr kumimoji="1" lang="en-US" altLang="ja-JP" sz="1200" dirty="0"/>
          </a:p>
        </p:txBody>
      </p:sp>
      <p:sp>
        <p:nvSpPr>
          <p:cNvPr id="7" name="テキスト ボックス 6">
            <a:extLst>
              <a:ext uri="{FF2B5EF4-FFF2-40B4-BE49-F238E27FC236}">
                <a16:creationId xmlns:a16="http://schemas.microsoft.com/office/drawing/2014/main" id="{DB39C37F-AA96-552B-73D8-BBC41E322487}"/>
              </a:ext>
            </a:extLst>
          </p:cNvPr>
          <p:cNvSpPr txBox="1"/>
          <p:nvPr/>
        </p:nvSpPr>
        <p:spPr>
          <a:xfrm>
            <a:off x="812800" y="2338994"/>
            <a:ext cx="5532120" cy="1472198"/>
          </a:xfrm>
          <a:prstGeom prst="rect">
            <a:avLst/>
          </a:prstGeom>
          <a:noFill/>
        </p:spPr>
        <p:txBody>
          <a:bodyPr wrap="square" rtlCol="0">
            <a:spAutoFit/>
          </a:bodyPr>
          <a:lstStyle/>
          <a:p>
            <a:pPr>
              <a:lnSpc>
                <a:spcPts val="2400"/>
              </a:lnSpc>
            </a:pPr>
            <a:r>
              <a:rPr kumimoji="1" lang="ja-JP" altLang="en-US" sz="1200" b="1" dirty="0">
                <a:solidFill>
                  <a:srgbClr val="800080"/>
                </a:solidFill>
              </a:rPr>
              <a:t>令和</a:t>
            </a:r>
            <a:r>
              <a:rPr kumimoji="1" lang="ja-JP" altLang="en-US" sz="2400" b="1" dirty="0">
                <a:solidFill>
                  <a:srgbClr val="800080"/>
                </a:solidFill>
              </a:rPr>
              <a:t>８</a:t>
            </a:r>
            <a:r>
              <a:rPr kumimoji="1" lang="ja-JP" altLang="en-US" sz="1200" b="1" dirty="0">
                <a:solidFill>
                  <a:srgbClr val="800080"/>
                </a:solidFill>
              </a:rPr>
              <a:t>年</a:t>
            </a:r>
            <a:r>
              <a:rPr kumimoji="1" lang="ja-JP" altLang="en-US" sz="2400" b="1" dirty="0">
                <a:solidFill>
                  <a:srgbClr val="800080"/>
                </a:solidFill>
              </a:rPr>
              <a:t>２</a:t>
            </a:r>
            <a:r>
              <a:rPr kumimoji="1" lang="ja-JP" altLang="en-US" sz="1200" b="1" dirty="0">
                <a:solidFill>
                  <a:srgbClr val="800080"/>
                </a:solidFill>
              </a:rPr>
              <a:t>月</a:t>
            </a:r>
            <a:r>
              <a:rPr kumimoji="1" lang="ja-JP" altLang="en-US" sz="2400" b="1" dirty="0">
                <a:solidFill>
                  <a:srgbClr val="800080"/>
                </a:solidFill>
              </a:rPr>
              <a:t>２</a:t>
            </a:r>
            <a:r>
              <a:rPr kumimoji="1" lang="ja-JP" altLang="en-US" sz="1200" b="1" dirty="0">
                <a:solidFill>
                  <a:srgbClr val="800080"/>
                </a:solidFill>
              </a:rPr>
              <a:t>日（</a:t>
            </a:r>
            <a:r>
              <a:rPr kumimoji="1" lang="ja-JP" altLang="en-US" sz="2400" b="1" dirty="0">
                <a:solidFill>
                  <a:srgbClr val="800080"/>
                </a:solidFill>
              </a:rPr>
              <a:t>月</a:t>
            </a:r>
            <a:r>
              <a:rPr kumimoji="1" lang="ja-JP" altLang="en-US" sz="1200" b="1" dirty="0">
                <a:solidFill>
                  <a:srgbClr val="800080"/>
                </a:solidFill>
              </a:rPr>
              <a:t>）　</a:t>
            </a:r>
            <a:r>
              <a:rPr kumimoji="1" lang="ja-JP" altLang="en-US" sz="1400" b="1" dirty="0">
                <a:solidFill>
                  <a:srgbClr val="800080"/>
                </a:solidFill>
              </a:rPr>
              <a:t>１３：３０～１５：３０</a:t>
            </a:r>
            <a:endParaRPr kumimoji="1" lang="en-US" altLang="ja-JP" sz="1400" b="1" dirty="0">
              <a:solidFill>
                <a:srgbClr val="800080"/>
              </a:solidFill>
            </a:endParaRPr>
          </a:p>
          <a:p>
            <a:pPr>
              <a:lnSpc>
                <a:spcPts val="2400"/>
              </a:lnSpc>
            </a:pPr>
            <a:r>
              <a:rPr kumimoji="1" lang="ja-JP" altLang="en-US" sz="1600" b="1" dirty="0">
                <a:solidFill>
                  <a:srgbClr val="800080"/>
                </a:solidFill>
              </a:rPr>
              <a:t>ハイブリット</a:t>
            </a:r>
            <a:r>
              <a:rPr kumimoji="1" lang="ja-JP" altLang="en-US" sz="1200" b="1" dirty="0">
                <a:solidFill>
                  <a:srgbClr val="800080"/>
                </a:solidFill>
              </a:rPr>
              <a:t>開催</a:t>
            </a:r>
            <a:endParaRPr kumimoji="1" lang="en-US" altLang="ja-JP" sz="1200" b="1" dirty="0">
              <a:solidFill>
                <a:srgbClr val="800080"/>
              </a:solidFill>
            </a:endParaRPr>
          </a:p>
          <a:p>
            <a:pPr>
              <a:lnSpc>
                <a:spcPts val="1900"/>
              </a:lnSpc>
            </a:pPr>
            <a:r>
              <a:rPr kumimoji="1" lang="ja-JP" altLang="en-US" sz="1200" b="1" dirty="0">
                <a:solidFill>
                  <a:srgbClr val="800080"/>
                </a:solidFill>
              </a:rPr>
              <a:t>　　会場参加の場合：高知県看護協会会館２階研修室</a:t>
            </a:r>
            <a:endParaRPr kumimoji="1" lang="en-US" altLang="ja-JP" sz="1200" b="1" dirty="0">
              <a:solidFill>
                <a:srgbClr val="800080"/>
              </a:solidFill>
            </a:endParaRPr>
          </a:p>
          <a:p>
            <a:pPr>
              <a:lnSpc>
                <a:spcPts val="1900"/>
              </a:lnSpc>
            </a:pPr>
            <a:r>
              <a:rPr kumimoji="1" lang="ja-JP" altLang="en-US" sz="1200" b="1" dirty="0">
                <a:solidFill>
                  <a:srgbClr val="800080"/>
                </a:solidFill>
              </a:rPr>
              <a:t>　　</a:t>
            </a:r>
            <a:r>
              <a:rPr kumimoji="1" lang="en-US" altLang="ja-JP" sz="1200" b="1" dirty="0">
                <a:solidFill>
                  <a:srgbClr val="800080"/>
                </a:solidFill>
              </a:rPr>
              <a:t>WEB</a:t>
            </a:r>
            <a:r>
              <a:rPr kumimoji="1" lang="ja-JP" altLang="en-US" sz="1200" b="1" dirty="0">
                <a:solidFill>
                  <a:srgbClr val="800080"/>
                </a:solidFill>
              </a:rPr>
              <a:t>参加の場合：ＺＯＯＭ使用</a:t>
            </a:r>
            <a:endParaRPr kumimoji="1" lang="en-US" altLang="ja-JP" sz="1200" b="1" dirty="0">
              <a:solidFill>
                <a:srgbClr val="800080"/>
              </a:solidFill>
            </a:endParaRPr>
          </a:p>
          <a:p>
            <a:pPr>
              <a:lnSpc>
                <a:spcPts val="2400"/>
              </a:lnSpc>
            </a:pPr>
            <a:r>
              <a:rPr kumimoji="1" lang="ja-JP" altLang="en-US" sz="1200" b="1" dirty="0">
                <a:solidFill>
                  <a:srgbClr val="800080"/>
                </a:solidFill>
              </a:rPr>
              <a:t>医療機関や介護施設、看護行政担当機関の看護管理者（看護師長を含む）</a:t>
            </a:r>
            <a:endParaRPr kumimoji="1" lang="en-US" altLang="ja-JP" sz="1200" b="1" dirty="0">
              <a:solidFill>
                <a:srgbClr val="800080"/>
              </a:solidFill>
            </a:endParaRPr>
          </a:p>
        </p:txBody>
      </p:sp>
      <p:sp>
        <p:nvSpPr>
          <p:cNvPr id="8" name="四角形: 角を丸くする 7">
            <a:extLst>
              <a:ext uri="{FF2B5EF4-FFF2-40B4-BE49-F238E27FC236}">
                <a16:creationId xmlns:a16="http://schemas.microsoft.com/office/drawing/2014/main" id="{338C0517-866D-51E2-FEE8-8DA6B7E7A305}"/>
              </a:ext>
            </a:extLst>
          </p:cNvPr>
          <p:cNvSpPr/>
          <p:nvPr/>
        </p:nvSpPr>
        <p:spPr>
          <a:xfrm>
            <a:off x="218440" y="965712"/>
            <a:ext cx="518160" cy="1972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a:t>主旨</a:t>
            </a:r>
          </a:p>
        </p:txBody>
      </p:sp>
      <p:sp>
        <p:nvSpPr>
          <p:cNvPr id="9" name="四角形: 角を丸くする 8">
            <a:extLst>
              <a:ext uri="{FF2B5EF4-FFF2-40B4-BE49-F238E27FC236}">
                <a16:creationId xmlns:a16="http://schemas.microsoft.com/office/drawing/2014/main" id="{94C2A2A9-9E94-A68F-65B8-E515F2A6B45B}"/>
              </a:ext>
            </a:extLst>
          </p:cNvPr>
          <p:cNvSpPr/>
          <p:nvPr/>
        </p:nvSpPr>
        <p:spPr>
          <a:xfrm>
            <a:off x="218440" y="3917109"/>
            <a:ext cx="518160" cy="1972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a:t>内容</a:t>
            </a:r>
          </a:p>
        </p:txBody>
      </p:sp>
      <p:sp>
        <p:nvSpPr>
          <p:cNvPr id="10" name="四角形: 角を丸くする 9">
            <a:extLst>
              <a:ext uri="{FF2B5EF4-FFF2-40B4-BE49-F238E27FC236}">
                <a16:creationId xmlns:a16="http://schemas.microsoft.com/office/drawing/2014/main" id="{C6F25D1E-C88D-292A-F11A-414DF870CAAE}"/>
              </a:ext>
            </a:extLst>
          </p:cNvPr>
          <p:cNvSpPr/>
          <p:nvPr/>
        </p:nvSpPr>
        <p:spPr>
          <a:xfrm>
            <a:off x="218440" y="2743785"/>
            <a:ext cx="518160" cy="1972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a:t>方法</a:t>
            </a:r>
          </a:p>
        </p:txBody>
      </p:sp>
      <p:sp>
        <p:nvSpPr>
          <p:cNvPr id="11" name="四角形: 角を丸くする 10">
            <a:extLst>
              <a:ext uri="{FF2B5EF4-FFF2-40B4-BE49-F238E27FC236}">
                <a16:creationId xmlns:a16="http://schemas.microsoft.com/office/drawing/2014/main" id="{45B5D785-EF8C-1B57-D5BD-027C0267AA4E}"/>
              </a:ext>
            </a:extLst>
          </p:cNvPr>
          <p:cNvSpPr/>
          <p:nvPr/>
        </p:nvSpPr>
        <p:spPr>
          <a:xfrm>
            <a:off x="218440" y="2422249"/>
            <a:ext cx="518160" cy="1972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a:t>日時</a:t>
            </a:r>
          </a:p>
        </p:txBody>
      </p:sp>
      <p:sp>
        <p:nvSpPr>
          <p:cNvPr id="12" name="四角形: 角を丸くする 11">
            <a:extLst>
              <a:ext uri="{FF2B5EF4-FFF2-40B4-BE49-F238E27FC236}">
                <a16:creationId xmlns:a16="http://schemas.microsoft.com/office/drawing/2014/main" id="{2594A50A-44D5-E199-119D-C09EEEDEA467}"/>
              </a:ext>
            </a:extLst>
          </p:cNvPr>
          <p:cNvSpPr/>
          <p:nvPr/>
        </p:nvSpPr>
        <p:spPr>
          <a:xfrm>
            <a:off x="218440" y="3557434"/>
            <a:ext cx="518160" cy="1972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a:t>対象</a:t>
            </a:r>
          </a:p>
        </p:txBody>
      </p:sp>
      <p:sp>
        <p:nvSpPr>
          <p:cNvPr id="13" name="四角形: 角を丸くする 12">
            <a:extLst>
              <a:ext uri="{FF2B5EF4-FFF2-40B4-BE49-F238E27FC236}">
                <a16:creationId xmlns:a16="http://schemas.microsoft.com/office/drawing/2014/main" id="{3D74BB14-2252-B966-6F4D-68854D403C92}"/>
              </a:ext>
            </a:extLst>
          </p:cNvPr>
          <p:cNvSpPr/>
          <p:nvPr/>
        </p:nvSpPr>
        <p:spPr>
          <a:xfrm>
            <a:off x="378460" y="8529891"/>
            <a:ext cx="518160" cy="1972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200" dirty="0"/>
              <a:t>申込</a:t>
            </a:r>
          </a:p>
        </p:txBody>
      </p:sp>
      <p:sp>
        <p:nvSpPr>
          <p:cNvPr id="14" name="テキスト ボックス 13">
            <a:extLst>
              <a:ext uri="{FF2B5EF4-FFF2-40B4-BE49-F238E27FC236}">
                <a16:creationId xmlns:a16="http://schemas.microsoft.com/office/drawing/2014/main" id="{2C46F119-713B-ABD8-9B0A-5628AB93D7EC}"/>
              </a:ext>
            </a:extLst>
          </p:cNvPr>
          <p:cNvSpPr txBox="1"/>
          <p:nvPr/>
        </p:nvSpPr>
        <p:spPr>
          <a:xfrm>
            <a:off x="1211580" y="8415367"/>
            <a:ext cx="5532120" cy="583750"/>
          </a:xfrm>
          <a:prstGeom prst="rect">
            <a:avLst/>
          </a:prstGeom>
          <a:noFill/>
        </p:spPr>
        <p:txBody>
          <a:bodyPr wrap="square" rtlCol="0">
            <a:spAutoFit/>
          </a:bodyPr>
          <a:lstStyle/>
          <a:p>
            <a:pPr>
              <a:lnSpc>
                <a:spcPts val="2000"/>
              </a:lnSpc>
            </a:pPr>
            <a:r>
              <a:rPr kumimoji="1" lang="en-US" altLang="ja-JP" sz="1200" dirty="0" err="1"/>
              <a:t>Kangonoto</a:t>
            </a:r>
            <a:r>
              <a:rPr kumimoji="1" lang="ja-JP" altLang="en-US" sz="1200" dirty="0"/>
              <a:t>からお申込みください。</a:t>
            </a:r>
            <a:endParaRPr kumimoji="1" lang="en-US" altLang="ja-JP" sz="1200" dirty="0"/>
          </a:p>
          <a:p>
            <a:pPr>
              <a:lnSpc>
                <a:spcPts val="2000"/>
              </a:lnSpc>
            </a:pPr>
            <a:r>
              <a:rPr kumimoji="1" lang="ja-JP" altLang="en-US" sz="1200" dirty="0"/>
              <a:t>〆切　</a:t>
            </a:r>
            <a:r>
              <a:rPr kumimoji="1" lang="ja-JP" altLang="en-US" sz="1200" b="1" dirty="0">
                <a:solidFill>
                  <a:schemeClr val="accent5">
                    <a:lumMod val="50000"/>
                  </a:schemeClr>
                </a:solidFill>
              </a:rPr>
              <a:t>　令和８年１月２８日（水）</a:t>
            </a:r>
            <a:endParaRPr kumimoji="1" lang="en-US" altLang="ja-JP" sz="1200" b="1" dirty="0">
              <a:solidFill>
                <a:schemeClr val="accent5">
                  <a:lumMod val="50000"/>
                </a:schemeClr>
              </a:solidFill>
            </a:endParaRPr>
          </a:p>
        </p:txBody>
      </p:sp>
      <p:sp>
        <p:nvSpPr>
          <p:cNvPr id="2" name="テキスト ボックス 1">
            <a:extLst>
              <a:ext uri="{FF2B5EF4-FFF2-40B4-BE49-F238E27FC236}">
                <a16:creationId xmlns:a16="http://schemas.microsoft.com/office/drawing/2014/main" id="{ED205A50-E24C-9802-C292-2951F1479D68}"/>
              </a:ext>
            </a:extLst>
          </p:cNvPr>
          <p:cNvSpPr txBox="1"/>
          <p:nvPr/>
        </p:nvSpPr>
        <p:spPr>
          <a:xfrm>
            <a:off x="218440" y="91440"/>
            <a:ext cx="5278120" cy="246221"/>
          </a:xfrm>
          <a:prstGeom prst="rect">
            <a:avLst/>
          </a:prstGeom>
          <a:noFill/>
        </p:spPr>
        <p:txBody>
          <a:bodyPr wrap="square" rtlCol="0">
            <a:spAutoFit/>
          </a:bodyPr>
          <a:lstStyle/>
          <a:p>
            <a:r>
              <a:rPr kumimoji="1" lang="ja-JP" altLang="en-US" sz="1000" dirty="0"/>
              <a:t>初めて開催！看護管理者等の皆様のご参加をお願いします。</a:t>
            </a:r>
          </a:p>
        </p:txBody>
      </p:sp>
      <p:sp>
        <p:nvSpPr>
          <p:cNvPr id="3" name="テキスト ボックス 2">
            <a:extLst>
              <a:ext uri="{FF2B5EF4-FFF2-40B4-BE49-F238E27FC236}">
                <a16:creationId xmlns:a16="http://schemas.microsoft.com/office/drawing/2014/main" id="{4283F83B-D29F-FCD6-B82A-7322BE21DC4F}"/>
              </a:ext>
            </a:extLst>
          </p:cNvPr>
          <p:cNvSpPr txBox="1"/>
          <p:nvPr/>
        </p:nvSpPr>
        <p:spPr>
          <a:xfrm>
            <a:off x="4094480" y="8798897"/>
            <a:ext cx="2611120" cy="1015663"/>
          </a:xfrm>
          <a:prstGeom prst="rect">
            <a:avLst/>
          </a:prstGeom>
          <a:noFill/>
          <a:ln>
            <a:solidFill>
              <a:schemeClr val="bg2">
                <a:lumMod val="50000"/>
              </a:schemeClr>
            </a:solidFill>
          </a:ln>
        </p:spPr>
        <p:txBody>
          <a:bodyPr wrap="square" rtlCol="0">
            <a:spAutoFit/>
          </a:bodyPr>
          <a:lstStyle/>
          <a:p>
            <a:r>
              <a:rPr kumimoji="1" lang="ja-JP" altLang="en-US" sz="1200" dirty="0">
                <a:solidFill>
                  <a:schemeClr val="bg2">
                    <a:lumMod val="25000"/>
                  </a:schemeClr>
                </a:solidFill>
              </a:rPr>
              <a:t>問い合わせ先</a:t>
            </a:r>
            <a:endParaRPr kumimoji="1" lang="en-US" altLang="ja-JP" sz="1200" dirty="0">
              <a:solidFill>
                <a:schemeClr val="bg2">
                  <a:lumMod val="25000"/>
                </a:schemeClr>
              </a:solidFill>
            </a:endParaRPr>
          </a:p>
          <a:p>
            <a:r>
              <a:rPr kumimoji="1" lang="ja-JP" altLang="en-US" sz="1200" dirty="0">
                <a:solidFill>
                  <a:schemeClr val="bg2">
                    <a:lumMod val="25000"/>
                  </a:schemeClr>
                </a:solidFill>
              </a:rPr>
              <a:t>　公益社団法人高知県看護協会</a:t>
            </a:r>
            <a:endParaRPr kumimoji="1" lang="en-US" altLang="ja-JP" sz="1200" dirty="0">
              <a:solidFill>
                <a:schemeClr val="bg2">
                  <a:lumMod val="25000"/>
                </a:schemeClr>
              </a:solidFill>
            </a:endParaRPr>
          </a:p>
          <a:p>
            <a:r>
              <a:rPr kumimoji="1" lang="ja-JP" altLang="en-US" sz="1200" dirty="0">
                <a:solidFill>
                  <a:schemeClr val="bg2">
                    <a:lumMod val="25000"/>
                  </a:schemeClr>
                </a:solidFill>
              </a:rPr>
              <a:t>　　専務理事　中島</a:t>
            </a:r>
            <a:endParaRPr kumimoji="1" lang="en-US" altLang="ja-JP" sz="1200" dirty="0">
              <a:solidFill>
                <a:schemeClr val="bg2">
                  <a:lumMod val="25000"/>
                </a:schemeClr>
              </a:solidFill>
            </a:endParaRPr>
          </a:p>
          <a:p>
            <a:r>
              <a:rPr kumimoji="1" lang="ja-JP" altLang="en-US" sz="1200" dirty="0">
                <a:solidFill>
                  <a:schemeClr val="bg2">
                    <a:lumMod val="25000"/>
                  </a:schemeClr>
                </a:solidFill>
              </a:rPr>
              <a:t>　</a:t>
            </a:r>
            <a:r>
              <a:rPr kumimoji="1" lang="en-US" altLang="ja-JP" sz="1200" dirty="0">
                <a:solidFill>
                  <a:schemeClr val="bg2">
                    <a:lumMod val="25000"/>
                  </a:schemeClr>
                </a:solidFill>
              </a:rPr>
              <a:t>TEL</a:t>
            </a:r>
            <a:r>
              <a:rPr kumimoji="1" lang="ja-JP" altLang="en-US" sz="1200" dirty="0">
                <a:solidFill>
                  <a:schemeClr val="bg2">
                    <a:lumMod val="25000"/>
                  </a:schemeClr>
                </a:solidFill>
              </a:rPr>
              <a:t>　</a:t>
            </a:r>
            <a:r>
              <a:rPr kumimoji="1" lang="en-US" altLang="ja-JP" sz="1200" dirty="0">
                <a:solidFill>
                  <a:schemeClr val="bg2">
                    <a:lumMod val="25000"/>
                  </a:schemeClr>
                </a:solidFill>
              </a:rPr>
              <a:t>088</a:t>
            </a:r>
            <a:r>
              <a:rPr kumimoji="1" lang="ja-JP" altLang="en-US" sz="1200" dirty="0">
                <a:solidFill>
                  <a:schemeClr val="bg2">
                    <a:lumMod val="25000"/>
                  </a:schemeClr>
                </a:solidFill>
              </a:rPr>
              <a:t>（</a:t>
            </a:r>
            <a:r>
              <a:rPr kumimoji="1" lang="en-US" altLang="ja-JP" sz="1200" dirty="0">
                <a:solidFill>
                  <a:schemeClr val="bg2">
                    <a:lumMod val="25000"/>
                  </a:schemeClr>
                </a:solidFill>
              </a:rPr>
              <a:t>844</a:t>
            </a:r>
            <a:r>
              <a:rPr kumimoji="1" lang="ja-JP" altLang="en-US" sz="1200" dirty="0">
                <a:solidFill>
                  <a:schemeClr val="bg2">
                    <a:lumMod val="25000"/>
                  </a:schemeClr>
                </a:solidFill>
              </a:rPr>
              <a:t>）</a:t>
            </a:r>
            <a:r>
              <a:rPr kumimoji="1" lang="en-US" altLang="ja-JP" sz="1200" dirty="0">
                <a:solidFill>
                  <a:schemeClr val="bg2">
                    <a:lumMod val="25000"/>
                  </a:schemeClr>
                </a:solidFill>
              </a:rPr>
              <a:t>0678</a:t>
            </a:r>
          </a:p>
          <a:p>
            <a:r>
              <a:rPr kumimoji="1" lang="ja-JP" altLang="en-US" sz="1200" dirty="0">
                <a:solidFill>
                  <a:schemeClr val="bg2">
                    <a:lumMod val="25000"/>
                  </a:schemeClr>
                </a:solidFill>
              </a:rPr>
              <a:t>　ﾒｰﾙ　</a:t>
            </a:r>
            <a:r>
              <a:rPr kumimoji="1" lang="en-US" altLang="ja-JP" sz="1200" dirty="0">
                <a:solidFill>
                  <a:schemeClr val="bg2">
                    <a:lumMod val="25000"/>
                  </a:schemeClr>
                </a:solidFill>
                <a:hlinkClick r:id="rId3">
                  <a:extLst>
                    <a:ext uri="{A12FA001-AC4F-418D-AE19-62706E023703}">
                      <ahyp:hlinkClr xmlns:ahyp="http://schemas.microsoft.com/office/drawing/2018/hyperlinkcolor" val="tx"/>
                    </a:ext>
                  </a:extLst>
                </a:hlinkClick>
              </a:rPr>
              <a:t>infos@kochi-kangokyokai.or.jp</a:t>
            </a:r>
            <a:endParaRPr kumimoji="1" lang="en-US" altLang="ja-JP" sz="1200" dirty="0">
              <a:solidFill>
                <a:schemeClr val="bg2">
                  <a:lumMod val="25000"/>
                </a:schemeClr>
              </a:solidFill>
            </a:endParaRPr>
          </a:p>
        </p:txBody>
      </p:sp>
      <p:pic>
        <p:nvPicPr>
          <p:cNvPr id="16" name="図 15">
            <a:extLst>
              <a:ext uri="{FF2B5EF4-FFF2-40B4-BE49-F238E27FC236}">
                <a16:creationId xmlns:a16="http://schemas.microsoft.com/office/drawing/2014/main" id="{840650CF-C76A-B2E7-AFC5-147D07281932}"/>
              </a:ext>
            </a:extLst>
          </p:cNvPr>
          <p:cNvPicPr>
            <a:picLocks noChangeAspect="1"/>
          </p:cNvPicPr>
          <p:nvPr/>
        </p:nvPicPr>
        <p:blipFill>
          <a:blip r:embed="rId4"/>
          <a:stretch>
            <a:fillRect/>
          </a:stretch>
        </p:blipFill>
        <p:spPr>
          <a:xfrm>
            <a:off x="1397318" y="9083931"/>
            <a:ext cx="734326" cy="734326"/>
          </a:xfrm>
          <a:prstGeom prst="rect">
            <a:avLst/>
          </a:prstGeom>
        </p:spPr>
      </p:pic>
      <p:sp>
        <p:nvSpPr>
          <p:cNvPr id="18" name="テキスト ボックス 17">
            <a:extLst>
              <a:ext uri="{FF2B5EF4-FFF2-40B4-BE49-F238E27FC236}">
                <a16:creationId xmlns:a16="http://schemas.microsoft.com/office/drawing/2014/main" id="{3857B222-B5D2-ADC2-8A30-C7C4E217F59A}"/>
              </a:ext>
            </a:extLst>
          </p:cNvPr>
          <p:cNvSpPr txBox="1"/>
          <p:nvPr/>
        </p:nvSpPr>
        <p:spPr>
          <a:xfrm>
            <a:off x="944563" y="9181706"/>
            <a:ext cx="474980" cy="430887"/>
          </a:xfrm>
          <a:prstGeom prst="rect">
            <a:avLst/>
          </a:prstGeom>
          <a:noFill/>
        </p:spPr>
        <p:txBody>
          <a:bodyPr wrap="square" rtlCol="0">
            <a:spAutoFit/>
          </a:bodyPr>
          <a:lstStyle/>
          <a:p>
            <a:r>
              <a:rPr kumimoji="1" lang="ja-JP" altLang="en-US" sz="1050" dirty="0"/>
              <a:t>会場参加</a:t>
            </a:r>
          </a:p>
        </p:txBody>
      </p:sp>
      <p:sp>
        <p:nvSpPr>
          <p:cNvPr id="19" name="矢印: 右 18">
            <a:extLst>
              <a:ext uri="{FF2B5EF4-FFF2-40B4-BE49-F238E27FC236}">
                <a16:creationId xmlns:a16="http://schemas.microsoft.com/office/drawing/2014/main" id="{86CE1C43-2522-01BD-0D6E-8232A5FCBA42}"/>
              </a:ext>
            </a:extLst>
          </p:cNvPr>
          <p:cNvSpPr/>
          <p:nvPr/>
        </p:nvSpPr>
        <p:spPr>
          <a:xfrm>
            <a:off x="1012508" y="9528773"/>
            <a:ext cx="339090" cy="167640"/>
          </a:xfrm>
          <a:prstGeom prst="rightArrow">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4A11105-ADB6-D3E3-07A9-D02D88D180FC}"/>
              </a:ext>
            </a:extLst>
          </p:cNvPr>
          <p:cNvSpPr txBox="1"/>
          <p:nvPr/>
        </p:nvSpPr>
        <p:spPr>
          <a:xfrm>
            <a:off x="2226151" y="9158452"/>
            <a:ext cx="566738" cy="415498"/>
          </a:xfrm>
          <a:prstGeom prst="rect">
            <a:avLst/>
          </a:prstGeom>
          <a:noFill/>
        </p:spPr>
        <p:txBody>
          <a:bodyPr wrap="square" rtlCol="0">
            <a:spAutoFit/>
          </a:bodyPr>
          <a:lstStyle/>
          <a:p>
            <a:r>
              <a:rPr kumimoji="1" lang="ja-JP" altLang="en-US" sz="1050" dirty="0"/>
              <a:t>ｵﾝﾗｲﾝ参加</a:t>
            </a:r>
          </a:p>
        </p:txBody>
      </p:sp>
      <p:sp>
        <p:nvSpPr>
          <p:cNvPr id="21" name="矢印: 右 20">
            <a:extLst>
              <a:ext uri="{FF2B5EF4-FFF2-40B4-BE49-F238E27FC236}">
                <a16:creationId xmlns:a16="http://schemas.microsoft.com/office/drawing/2014/main" id="{EE095C42-7096-8EA9-57B8-69CBBBBE4E75}"/>
              </a:ext>
            </a:extLst>
          </p:cNvPr>
          <p:cNvSpPr/>
          <p:nvPr/>
        </p:nvSpPr>
        <p:spPr>
          <a:xfrm>
            <a:off x="2339975" y="9565645"/>
            <a:ext cx="339090" cy="167640"/>
          </a:xfrm>
          <a:prstGeom prst="rightArrow">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22" name="図 21">
            <a:extLst>
              <a:ext uri="{FF2B5EF4-FFF2-40B4-BE49-F238E27FC236}">
                <a16:creationId xmlns:a16="http://schemas.microsoft.com/office/drawing/2014/main" id="{DC5A3148-BD44-1AD0-8593-B379AE94E42D}"/>
              </a:ext>
            </a:extLst>
          </p:cNvPr>
          <p:cNvPicPr>
            <a:picLocks noChangeAspect="1"/>
          </p:cNvPicPr>
          <p:nvPr/>
        </p:nvPicPr>
        <p:blipFill>
          <a:blip r:embed="rId5"/>
          <a:stretch>
            <a:fillRect/>
          </a:stretch>
        </p:blipFill>
        <p:spPr>
          <a:xfrm>
            <a:off x="2813735" y="9113851"/>
            <a:ext cx="756869" cy="756869"/>
          </a:xfrm>
          <a:prstGeom prst="rect">
            <a:avLst/>
          </a:prstGeom>
        </p:spPr>
      </p:pic>
      <p:sp>
        <p:nvSpPr>
          <p:cNvPr id="15" name="吹き出し: 円形 14">
            <a:extLst>
              <a:ext uri="{FF2B5EF4-FFF2-40B4-BE49-F238E27FC236}">
                <a16:creationId xmlns:a16="http://schemas.microsoft.com/office/drawing/2014/main" id="{CF20F1DF-7216-A81C-EF85-25D7701A4AA2}"/>
              </a:ext>
            </a:extLst>
          </p:cNvPr>
          <p:cNvSpPr/>
          <p:nvPr/>
        </p:nvSpPr>
        <p:spPr>
          <a:xfrm>
            <a:off x="5021580" y="7658100"/>
            <a:ext cx="1722120" cy="871791"/>
          </a:xfrm>
          <a:prstGeom prst="wedgeEllipseCallout">
            <a:avLst>
              <a:gd name="adj1" fmla="val -74481"/>
              <a:gd name="adj2" fmla="val 47838"/>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a:t>〆切延長しました。</a:t>
            </a:r>
            <a:endParaRPr kumimoji="1" lang="en-US" altLang="ja-JP" sz="1000" dirty="0"/>
          </a:p>
          <a:p>
            <a:pPr algn="ctr"/>
            <a:r>
              <a:rPr kumimoji="1" lang="ja-JP" altLang="en-US" sz="1000" dirty="0"/>
              <a:t>会議ですので、参加費無料です。</a:t>
            </a:r>
          </a:p>
        </p:txBody>
      </p:sp>
    </p:spTree>
    <p:extLst>
      <p:ext uri="{BB962C8B-B14F-4D97-AF65-F5344CB8AC3E}">
        <p14:creationId xmlns:p14="http://schemas.microsoft.com/office/powerpoint/2010/main" val="199225673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バッジ">
  <a:themeElements>
    <a:clrScheme name="バッジ">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バッジ">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バッジ">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294</TotalTime>
  <Words>398</Words>
  <Application>Microsoft Office PowerPoint</Application>
  <PresentationFormat>A4 210 x 297 mm</PresentationFormat>
  <Paragraphs>44</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vt:i4>
      </vt:variant>
    </vt:vector>
  </HeadingPairs>
  <TitlesOfParts>
    <vt:vector size="10" baseType="lpstr">
      <vt:lpstr>游ゴシック</vt:lpstr>
      <vt:lpstr>Arial</vt:lpstr>
      <vt:lpstr>Calibri</vt:lpstr>
      <vt:lpstr>Calibri Light</vt:lpstr>
      <vt:lpstr>Gill Sans MT</vt:lpstr>
      <vt:lpstr>Impact</vt:lpstr>
      <vt:lpstr>Wingdings 2</vt:lpstr>
      <vt:lpstr>HDOfficeLightV0</vt:lpstr>
      <vt:lpstr>バッジ</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user11</dc:creator>
  <cp:lastModifiedBy>user11</cp:lastModifiedBy>
  <cp:revision>7</cp:revision>
  <cp:lastPrinted>2026-01-14T04:31:30Z</cp:lastPrinted>
  <dcterms:created xsi:type="dcterms:W3CDTF">2025-12-17T23:19:38Z</dcterms:created>
  <dcterms:modified xsi:type="dcterms:W3CDTF">2026-01-14T04:38:49Z</dcterms:modified>
</cp:coreProperties>
</file>